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1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Derecho Procesal Civil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Hermenejildo Hinojosa Cruz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33620"/>
            <a:ext cx="9143999" cy="6015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37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venta</cp:lastModifiedBy>
  <cp:revision>30</cp:revision>
  <dcterms:created xsi:type="dcterms:W3CDTF">2012-08-07T16:35:15Z</dcterms:created>
  <dcterms:modified xsi:type="dcterms:W3CDTF">2015-08-02T05:37:33Z</dcterms:modified>
</cp:coreProperties>
</file>